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2"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8451022-A98F-44A7-A7D8-73FF49FC724B}" type="datetimeFigureOut">
              <a:rPr lang="en-US" smtClean="0"/>
              <a:t>10/18/2012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A4E2B83-88F0-44DB-827F-294E2FF2A0D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451022-A98F-44A7-A7D8-73FF49FC724B}" type="datetimeFigureOut">
              <a:rPr lang="en-US" smtClean="0"/>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E2B83-88F0-44DB-827F-294E2FF2A0D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A4E2B83-88F0-44DB-827F-294E2FF2A0D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451022-A98F-44A7-A7D8-73FF49FC724B}" type="datetimeFigureOut">
              <a:rPr lang="en-US" smtClean="0"/>
              <a:t>10/18/2012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451022-A98F-44A7-A7D8-73FF49FC724B}" type="datetimeFigureOut">
              <a:rPr lang="en-US" smtClean="0"/>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A4E2B83-88F0-44DB-827F-294E2FF2A0D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8451022-A98F-44A7-A7D8-73FF49FC724B}" type="datetimeFigureOut">
              <a:rPr lang="en-US" smtClean="0"/>
              <a:t>10/18/2012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A4E2B83-88F0-44DB-827F-294E2FF2A0D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8451022-A98F-44A7-A7D8-73FF49FC724B}" type="datetimeFigureOut">
              <a:rPr lang="en-US" smtClean="0"/>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E2B83-88F0-44DB-827F-294E2FF2A0D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8451022-A98F-44A7-A7D8-73FF49FC724B}" type="datetimeFigureOut">
              <a:rPr lang="en-US" smtClean="0"/>
              <a:t>10/18/2012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A4E2B83-88F0-44DB-827F-294E2FF2A0D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451022-A98F-44A7-A7D8-73FF49FC724B}" type="datetimeFigureOut">
              <a:rPr lang="en-US" smtClean="0"/>
              <a:t>10/18/2012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A4E2B83-88F0-44DB-827F-294E2FF2A0D1}"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8451022-A98F-44A7-A7D8-73FF49FC724B}" type="datetimeFigureOut">
              <a:rPr lang="en-US" smtClean="0"/>
              <a:t>10/18/2012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A4E2B83-88F0-44DB-827F-294E2FF2A0D1}"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A4E2B83-88F0-44DB-827F-294E2FF2A0D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8451022-A98F-44A7-A7D8-73FF49FC724B}" type="datetimeFigureOut">
              <a:rPr lang="en-US" smtClean="0"/>
              <a:t>10/18/2012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A4E2B83-88F0-44DB-827F-294E2FF2A0D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8451022-A98F-44A7-A7D8-73FF49FC724B}" type="datetimeFigureOut">
              <a:rPr lang="en-US" smtClean="0"/>
              <a:t>10/18/2012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8451022-A98F-44A7-A7D8-73FF49FC724B}" type="datetimeFigureOut">
              <a:rPr lang="en-US" smtClean="0"/>
              <a:t>10/18/2012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A4E2B83-88F0-44DB-827F-294E2FF2A0D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6.xml"/><Relationship Id="rId7" Type="http://schemas.openxmlformats.org/officeDocument/2006/relationships/slide" Target="slide10.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hyperlink" Target="http://www.mindtools.com/pages/article/newISS_01.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hyperlink" Target="http://www.youtube.com/watch?v=C6aQiMjJ7RY"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4419600"/>
            <a:ext cx="6400800" cy="1752600"/>
          </a:xfrm>
        </p:spPr>
        <p:txBody>
          <a:bodyPr>
            <a:normAutofit/>
          </a:bodyPr>
          <a:lstStyle/>
          <a:p>
            <a:r>
              <a:rPr lang="en-US" sz="2400" dirty="0" smtClean="0"/>
              <a:t>Matt </a:t>
            </a:r>
            <a:r>
              <a:rPr lang="en-US" sz="2400" dirty="0" err="1" smtClean="0"/>
              <a:t>Meuer</a:t>
            </a:r>
            <a:endParaRPr lang="en-US" sz="2400" dirty="0"/>
          </a:p>
        </p:txBody>
      </p:sp>
      <p:sp>
        <p:nvSpPr>
          <p:cNvPr id="2" name="Title 1"/>
          <p:cNvSpPr>
            <a:spLocks noGrp="1"/>
          </p:cNvSpPr>
          <p:nvPr>
            <p:ph type="ctrTitle"/>
          </p:nvPr>
        </p:nvSpPr>
        <p:spPr/>
        <p:txBody>
          <a:bodyPr>
            <a:normAutofit fontScale="90000"/>
          </a:bodyPr>
          <a:lstStyle/>
          <a:p>
            <a:r>
              <a:rPr lang="en-US" dirty="0" smtClean="0"/>
              <a:t>Inspiring Student Learning and Creativity Through Different </a:t>
            </a:r>
            <a:r>
              <a:rPr lang="en-US" dirty="0"/>
              <a:t>L</a:t>
            </a:r>
            <a:r>
              <a:rPr lang="en-US" dirty="0" smtClean="0"/>
              <a:t>earning Styles </a:t>
            </a:r>
            <a:endParaRPr lang="en-US" dirty="0"/>
          </a:p>
        </p:txBody>
      </p:sp>
    </p:spTree>
    <p:extLst>
      <p:ext uri="{BB962C8B-B14F-4D97-AF65-F5344CB8AC3E}">
        <p14:creationId xmlns:p14="http://schemas.microsoft.com/office/powerpoint/2010/main" val="82346335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Learning</a:t>
            </a:r>
            <a:endParaRPr lang="en-US" dirty="0"/>
          </a:p>
        </p:txBody>
      </p:sp>
      <p:sp>
        <p:nvSpPr>
          <p:cNvPr id="3" name="Content Placeholder 2"/>
          <p:cNvSpPr>
            <a:spLocks noGrp="1"/>
          </p:cNvSpPr>
          <p:nvPr>
            <p:ph sz="quarter" idx="1"/>
          </p:nvPr>
        </p:nvSpPr>
        <p:spPr/>
        <p:txBody>
          <a:bodyPr/>
          <a:lstStyle/>
          <a:p>
            <a:r>
              <a:rPr lang="en-US" dirty="0" smtClean="0"/>
              <a:t>You prefer to learn in groups or with other people.</a:t>
            </a:r>
          </a:p>
          <a:p>
            <a:r>
              <a:rPr lang="en-US" dirty="0" smtClean="0"/>
              <a:t>The frontal and temporal lobes handle much of our social activities. The limbic system also influences both the social and solitary styles. The limbic system has a lot to do with emotions, moods and aggression.</a:t>
            </a:r>
            <a:endParaRPr lang="en-US" dirty="0"/>
          </a:p>
        </p:txBody>
      </p:sp>
      <p:pic>
        <p:nvPicPr>
          <p:cNvPr id="7170" name="Picture 2" descr="C:\Users\mmeuer\AppData\Local\Microsoft\Windows\Temporary Internet Files\Content.IE5\L0A4W33Y\MC90029756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4267200"/>
            <a:ext cx="2667000" cy="1707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67812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Solitary Learning</a:t>
            </a:r>
            <a:endParaRPr lang="en-US" dirty="0"/>
          </a:p>
        </p:txBody>
      </p:sp>
      <p:sp>
        <p:nvSpPr>
          <p:cNvPr id="3" name="Content Placeholder 2"/>
          <p:cNvSpPr>
            <a:spLocks noGrp="1"/>
          </p:cNvSpPr>
          <p:nvPr>
            <p:ph sz="quarter" idx="1"/>
          </p:nvPr>
        </p:nvSpPr>
        <p:spPr/>
        <p:txBody>
          <a:bodyPr/>
          <a:lstStyle/>
          <a:p>
            <a:r>
              <a:rPr lang="en-US" dirty="0" smtClean="0"/>
              <a:t>You prefer to work alone and use self-study.</a:t>
            </a:r>
          </a:p>
          <a:p>
            <a:r>
              <a:rPr lang="en-US" dirty="0" smtClean="0"/>
              <a:t>The frontal and parietal lobes, and the limbic system, are also active with this style. </a:t>
            </a:r>
          </a:p>
          <a:p>
            <a:endParaRPr lang="en-US" dirty="0"/>
          </a:p>
        </p:txBody>
      </p:sp>
      <p:pic>
        <p:nvPicPr>
          <p:cNvPr id="8194" name="Picture 2" descr="C:\Users\mmeuer\AppData\Local\Microsoft\Windows\Temporary Internet Files\Content.IE5\CP7W0IPL\MP90039974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3352800"/>
            <a:ext cx="3901440" cy="2599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465272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a:t>By recognizing and understanding your own learning styles, you can use techniques better suited to you. This improves the speed and quality of your learning. </a:t>
            </a:r>
          </a:p>
          <a:p>
            <a:r>
              <a:rPr lang="en-US" dirty="0" smtClean="0"/>
              <a:t>Reevaluate the past slides to determine which learning style best suites you and you will be on your way to a happier and less stressful education!!</a:t>
            </a:r>
          </a:p>
          <a:p>
            <a:pPr marL="0" indent="0" algn="ctr">
              <a:buNone/>
            </a:pPr>
            <a:endParaRPr lang="en-US" dirty="0" smtClean="0"/>
          </a:p>
          <a:p>
            <a:pPr marL="0" indent="0" algn="ctr">
              <a:buNone/>
            </a:pPr>
            <a:r>
              <a:rPr lang="en-US" dirty="0" smtClean="0"/>
              <a:t> </a:t>
            </a:r>
            <a:r>
              <a:rPr lang="en-US" sz="2400" dirty="0" smtClean="0">
                <a:hlinkClick r:id="rId2" action="ppaction://hlinksldjump"/>
              </a:rPr>
              <a:t>Visual </a:t>
            </a:r>
            <a:r>
              <a:rPr lang="en-US" sz="2400" dirty="0" smtClean="0"/>
              <a:t>  </a:t>
            </a:r>
            <a:r>
              <a:rPr lang="en-US" sz="2400" dirty="0" smtClean="0">
                <a:hlinkClick r:id="rId3" action="ppaction://hlinksldjump"/>
              </a:rPr>
              <a:t>Logical </a:t>
            </a:r>
            <a:r>
              <a:rPr lang="en-US" sz="2400" dirty="0" smtClean="0"/>
              <a:t>  </a:t>
            </a:r>
            <a:r>
              <a:rPr lang="en-US" sz="2400" dirty="0" smtClean="0">
                <a:hlinkClick r:id="rId4" action="ppaction://hlinksldjump"/>
              </a:rPr>
              <a:t>Verbal</a:t>
            </a:r>
            <a:r>
              <a:rPr lang="en-US" sz="2400" dirty="0" smtClean="0"/>
              <a:t>   </a:t>
            </a:r>
            <a:r>
              <a:rPr lang="en-US" sz="2400" dirty="0" smtClean="0">
                <a:hlinkClick r:id="rId5" action="ppaction://hlinksldjump"/>
              </a:rPr>
              <a:t>Physical</a:t>
            </a:r>
            <a:r>
              <a:rPr lang="en-US" sz="2400" dirty="0" smtClean="0"/>
              <a:t>   </a:t>
            </a:r>
            <a:r>
              <a:rPr lang="en-US" sz="2400" dirty="0" smtClean="0">
                <a:hlinkClick r:id="rId6" action="ppaction://hlinksldjump"/>
              </a:rPr>
              <a:t>Aural </a:t>
            </a:r>
            <a:r>
              <a:rPr lang="en-US" sz="2400" dirty="0" smtClean="0"/>
              <a:t>  </a:t>
            </a:r>
            <a:r>
              <a:rPr lang="en-US" sz="2400" dirty="0" smtClean="0">
                <a:hlinkClick r:id="rId7" action="ppaction://hlinksldjump"/>
              </a:rPr>
              <a:t>Social</a:t>
            </a:r>
            <a:r>
              <a:rPr lang="en-US" sz="2400" dirty="0" smtClean="0"/>
              <a:t>   </a:t>
            </a:r>
            <a:r>
              <a:rPr lang="en-US" sz="2400" dirty="0" smtClean="0">
                <a:hlinkClick r:id="rId8" action="ppaction://hlinksldjump"/>
              </a:rPr>
              <a:t>Solitary</a:t>
            </a:r>
            <a:endParaRPr lang="en-US" sz="2400" dirty="0"/>
          </a:p>
        </p:txBody>
      </p:sp>
    </p:spTree>
    <p:extLst>
      <p:ext uri="{BB962C8B-B14F-4D97-AF65-F5344CB8AC3E}">
        <p14:creationId xmlns:p14="http://schemas.microsoft.com/office/powerpoint/2010/main" val="330799540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Learning</a:t>
            </a:r>
            <a:endParaRPr lang="en-US" dirty="0"/>
          </a:p>
        </p:txBody>
      </p:sp>
      <p:sp>
        <p:nvSpPr>
          <p:cNvPr id="3" name="Content Placeholder 2"/>
          <p:cNvSpPr>
            <a:spLocks noGrp="1"/>
          </p:cNvSpPr>
          <p:nvPr>
            <p:ph sz="quarter" idx="1"/>
          </p:nvPr>
        </p:nvSpPr>
        <p:spPr>
          <a:xfrm>
            <a:off x="457200" y="1600200"/>
            <a:ext cx="2971800" cy="4525963"/>
          </a:xfrm>
        </p:spPr>
        <p:txBody>
          <a:bodyPr>
            <a:normAutofit fontScale="92500" lnSpcReduction="10000"/>
          </a:bodyPr>
          <a:lstStyle/>
          <a:p>
            <a:r>
              <a:rPr lang="en-US" sz="2400" dirty="0" smtClean="0"/>
              <a:t>Teachers use their knowledge of subject matter, teaching and learning, and technology to facilitate experiences that advance student learning, creativity, and innovation in both face-to-face and virtual environments.</a:t>
            </a:r>
            <a:endParaRPr lang="en-US" sz="2400" dirty="0"/>
          </a:p>
        </p:txBody>
      </p:sp>
      <p:sp>
        <p:nvSpPr>
          <p:cNvPr id="5" name="TextBox 4"/>
          <p:cNvSpPr txBox="1"/>
          <p:nvPr/>
        </p:nvSpPr>
        <p:spPr>
          <a:xfrm>
            <a:off x="5257800" y="1371600"/>
            <a:ext cx="3581400" cy="4247317"/>
          </a:xfrm>
          <a:prstGeom prst="rect">
            <a:avLst/>
          </a:prstGeom>
          <a:noFill/>
        </p:spPr>
        <p:txBody>
          <a:bodyPr wrap="square" rtlCol="0">
            <a:spAutoFit/>
          </a:bodyPr>
          <a:lstStyle/>
          <a:p>
            <a:endParaRPr lang="en-US" dirty="0" smtClean="0"/>
          </a:p>
          <a:p>
            <a:r>
              <a:rPr lang="en-US" dirty="0" smtClean="0"/>
              <a:t>Creative learning for children was developed to help kids who have a difficult time learning through traditional methods of teaching. Children who are considered to be right-brained thinkers have a tendency to be more creative and less analytical and therefore learn more efficiently through a creative approach. There are many successful techniques that have been developed for the creative-learning process. </a:t>
            </a:r>
          </a:p>
          <a:p>
            <a:endParaRPr lang="en-US" dirty="0" smtClean="0"/>
          </a:p>
        </p:txBody>
      </p:sp>
      <p:pic>
        <p:nvPicPr>
          <p:cNvPr id="1026" name="Picture 2" descr="C:\Users\mmeuer\AppData\Local\Microsoft\Windows\Temporary Internet Files\Content.IE5\CP7W0IPL\MC900299199[1].wmf">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4559522"/>
            <a:ext cx="1267257" cy="126218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660422" y="4097856"/>
            <a:ext cx="1295400" cy="307777"/>
          </a:xfrm>
          <a:prstGeom prst="rect">
            <a:avLst/>
          </a:prstGeom>
          <a:noFill/>
        </p:spPr>
        <p:txBody>
          <a:bodyPr wrap="square" rtlCol="0">
            <a:spAutoFit/>
          </a:bodyPr>
          <a:lstStyle/>
          <a:p>
            <a:r>
              <a:rPr lang="en-US" sz="1400" dirty="0" smtClean="0"/>
              <a:t>Mind Mapping </a:t>
            </a:r>
            <a:endParaRPr lang="en-US" sz="1400" dirty="0"/>
          </a:p>
        </p:txBody>
      </p:sp>
    </p:spTree>
    <p:extLst>
      <p:ext uri="{BB962C8B-B14F-4D97-AF65-F5344CB8AC3E}">
        <p14:creationId xmlns:p14="http://schemas.microsoft.com/office/powerpoint/2010/main" val="168839864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Incorporating Technology Into the Classroom for Different Styles of Learning</a:t>
            </a:r>
            <a:endParaRPr lang="en-US" sz="2400" dirty="0"/>
          </a:p>
        </p:txBody>
      </p:sp>
      <p:sp>
        <p:nvSpPr>
          <p:cNvPr id="3" name="Content Placeholder 2"/>
          <p:cNvSpPr>
            <a:spLocks noGrp="1"/>
          </p:cNvSpPr>
          <p:nvPr>
            <p:ph sz="quarter" idx="1"/>
          </p:nvPr>
        </p:nvSpPr>
        <p:spPr/>
        <p:txBody>
          <a:bodyPr/>
          <a:lstStyle/>
          <a:p>
            <a:r>
              <a:rPr lang="en-US" sz="1800" dirty="0"/>
              <a:t>Technology is ubiquitous, touching almost every part of our lives, our communities, our homes. Yet most schools lag far behind when it comes to integrating technology into classroom learning. Many are just beginning to explore the true potential tech offers for teaching and learning. Properly used, technology will help students acquire the skills they need to survive in a complex, highly technological knowledge-based economy</a:t>
            </a:r>
            <a:r>
              <a:rPr lang="en-US" sz="1800" dirty="0" smtClean="0"/>
              <a:t>.</a:t>
            </a:r>
          </a:p>
          <a:p>
            <a:endParaRPr lang="en-US" sz="1800" dirty="0" smtClean="0"/>
          </a:p>
          <a:p>
            <a:r>
              <a:rPr lang="en-US" sz="1800" dirty="0" smtClean="0"/>
              <a:t>Technology </a:t>
            </a:r>
            <a:r>
              <a:rPr lang="en-US" sz="1800" dirty="0"/>
              <a:t>also changes the way teachers teach, offering educators effective ways to reach </a:t>
            </a:r>
            <a:r>
              <a:rPr lang="en-US" sz="1800" dirty="0">
                <a:hlinkClick r:id="rId2" action="ppaction://hlinksldjump"/>
              </a:rPr>
              <a:t>different types of learners </a:t>
            </a:r>
            <a:r>
              <a:rPr lang="en-US" sz="1800" dirty="0"/>
              <a:t>and assess student understanding through multiple means. It also enhances the relationship between teacher and student. When technology is effectively integrated into subject areas, teachers grow into roles of adviser, content expert, and coach. Technology helps make teaching and learning more meaningful and fun</a:t>
            </a:r>
          </a:p>
          <a:p>
            <a:endParaRPr lang="en-US" dirty="0"/>
          </a:p>
        </p:txBody>
      </p:sp>
    </p:spTree>
    <p:extLst>
      <p:ext uri="{BB962C8B-B14F-4D97-AF65-F5344CB8AC3E}">
        <p14:creationId xmlns:p14="http://schemas.microsoft.com/office/powerpoint/2010/main" val="299048163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Styles</a:t>
            </a:r>
            <a:endParaRPr lang="en-US" dirty="0"/>
          </a:p>
        </p:txBody>
      </p:sp>
      <p:sp>
        <p:nvSpPr>
          <p:cNvPr id="3" name="Content Placeholder 2"/>
          <p:cNvSpPr>
            <a:spLocks noGrp="1"/>
          </p:cNvSpPr>
          <p:nvPr>
            <p:ph sz="quarter" idx="1"/>
          </p:nvPr>
        </p:nvSpPr>
        <p:spPr>
          <a:xfrm>
            <a:off x="457200" y="1600200"/>
            <a:ext cx="5638800" cy="4525963"/>
          </a:xfrm>
        </p:spPr>
        <p:txBody>
          <a:bodyPr>
            <a:normAutofit/>
          </a:bodyPr>
          <a:lstStyle/>
          <a:p>
            <a:r>
              <a:rPr lang="en-US" dirty="0" smtClean="0"/>
              <a:t>There are many different types of learning styles and everyone is unique in the way that they learning. The image to the right is showing the most common types of learning for students. All of these learning styles reflect how different parts of the brain control how a person takes in information best.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590800"/>
            <a:ext cx="2381250"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668857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Learning</a:t>
            </a:r>
            <a:endParaRPr lang="en-US" dirty="0"/>
          </a:p>
        </p:txBody>
      </p:sp>
      <p:pic>
        <p:nvPicPr>
          <p:cNvPr id="3074" name="Picture 2" descr="C:\Users\mmeuer\AppData\Local\Microsoft\Windows\Temporary Internet Files\Content.IE5\OEAHGHPN\MC900031061[1].wmf">
            <a:hlinkClick r:id="rId2"/>
          </p:cNvPr>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tretch>
            <a:fillRect/>
          </a:stretch>
        </p:blipFill>
        <p:spPr bwMode="auto">
          <a:xfrm>
            <a:off x="787050" y="1371600"/>
            <a:ext cx="3067750" cy="4681538"/>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sz="half" idx="2"/>
          </p:nvPr>
        </p:nvSpPr>
        <p:spPr>
          <a:xfrm>
            <a:off x="4648200" y="1600200"/>
            <a:ext cx="4267200" cy="3962399"/>
          </a:xfrm>
        </p:spPr>
        <p:txBody>
          <a:bodyPr>
            <a:normAutofit/>
          </a:bodyPr>
          <a:lstStyle/>
          <a:p>
            <a:r>
              <a:rPr lang="en-US" dirty="0" smtClean="0"/>
              <a:t>You prefer using pictures, images, and spatial understanding.</a:t>
            </a:r>
          </a:p>
          <a:p>
            <a:r>
              <a:rPr lang="en-US" dirty="0" smtClean="0"/>
              <a:t>The occipital lobes at the back of the brain manage the visual sense. Both the occipital and parietal lobes manage spatial orientation. </a:t>
            </a:r>
          </a:p>
          <a:p>
            <a:endParaRPr lang="en-US" dirty="0" smtClean="0"/>
          </a:p>
          <a:p>
            <a:endParaRPr lang="en-US" dirty="0"/>
          </a:p>
        </p:txBody>
      </p:sp>
    </p:spTree>
    <p:extLst>
      <p:ext uri="{BB962C8B-B14F-4D97-AF65-F5344CB8AC3E}">
        <p14:creationId xmlns:p14="http://schemas.microsoft.com/office/powerpoint/2010/main" val="101743193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Learning</a:t>
            </a:r>
            <a:endParaRPr lang="en-US" dirty="0"/>
          </a:p>
        </p:txBody>
      </p:sp>
      <p:sp>
        <p:nvSpPr>
          <p:cNvPr id="3" name="Content Placeholder 2"/>
          <p:cNvSpPr>
            <a:spLocks noGrp="1"/>
          </p:cNvSpPr>
          <p:nvPr>
            <p:ph sz="half" idx="1"/>
          </p:nvPr>
        </p:nvSpPr>
        <p:spPr>
          <a:xfrm>
            <a:off x="457200" y="1600200"/>
            <a:ext cx="8534400" cy="4525963"/>
          </a:xfrm>
        </p:spPr>
        <p:txBody>
          <a:bodyPr/>
          <a:lstStyle/>
          <a:p>
            <a:r>
              <a:rPr lang="en-US" sz="4000" dirty="0" smtClean="0"/>
              <a:t>You prefer using logic, reasoning and systems.</a:t>
            </a:r>
          </a:p>
          <a:p>
            <a:r>
              <a:rPr lang="en-US" sz="4000" dirty="0" smtClean="0"/>
              <a:t>The parietal lobes, especially the left side, drive our logical thinking. </a:t>
            </a:r>
          </a:p>
          <a:p>
            <a:endParaRPr lang="en-US" dirty="0"/>
          </a:p>
        </p:txBody>
      </p:sp>
    </p:spTree>
    <p:extLst>
      <p:ext uri="{BB962C8B-B14F-4D97-AF65-F5344CB8AC3E}">
        <p14:creationId xmlns:p14="http://schemas.microsoft.com/office/powerpoint/2010/main" val="240028528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Learning</a:t>
            </a:r>
            <a:endParaRPr lang="en-US" dirty="0"/>
          </a:p>
        </p:txBody>
      </p:sp>
      <p:sp>
        <p:nvSpPr>
          <p:cNvPr id="3" name="Content Placeholder 2"/>
          <p:cNvSpPr>
            <a:spLocks noGrp="1"/>
          </p:cNvSpPr>
          <p:nvPr>
            <p:ph sz="quarter" idx="1"/>
          </p:nvPr>
        </p:nvSpPr>
        <p:spPr/>
        <p:txBody>
          <a:bodyPr/>
          <a:lstStyle/>
          <a:p>
            <a:r>
              <a:rPr lang="en-US" dirty="0" smtClean="0"/>
              <a:t>You prefer using words, both in speech and writing.</a:t>
            </a:r>
          </a:p>
          <a:p>
            <a:r>
              <a:rPr lang="en-US" dirty="0" smtClean="0"/>
              <a:t>The temporal and frontal lobes, especially two specialized areas called </a:t>
            </a:r>
            <a:r>
              <a:rPr lang="en-US" dirty="0" err="1" smtClean="0"/>
              <a:t>Broca</a:t>
            </a:r>
            <a:r>
              <a:rPr lang="en-US" dirty="0" smtClean="0"/>
              <a:t> and Wernicke areas (in the left hemisphere of these two lobes). </a:t>
            </a:r>
          </a:p>
          <a:p>
            <a:endParaRPr lang="en-US" dirty="0" smtClean="0"/>
          </a:p>
          <a:p>
            <a:endParaRPr lang="en-US" dirty="0"/>
          </a:p>
        </p:txBody>
      </p:sp>
      <p:pic>
        <p:nvPicPr>
          <p:cNvPr id="4098" name="Picture 2" descr="C:\Users\mmeuer\AppData\Local\Microsoft\Windows\Temporary Internet Files\Content.IE5\1NPJCV8E\MP90040113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3657600"/>
            <a:ext cx="1739891" cy="2175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741480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Learning</a:t>
            </a:r>
            <a:endParaRPr lang="en-US" dirty="0"/>
          </a:p>
        </p:txBody>
      </p:sp>
      <p:sp>
        <p:nvSpPr>
          <p:cNvPr id="3" name="Content Placeholder 2"/>
          <p:cNvSpPr>
            <a:spLocks noGrp="1"/>
          </p:cNvSpPr>
          <p:nvPr>
            <p:ph sz="quarter" idx="1"/>
          </p:nvPr>
        </p:nvSpPr>
        <p:spPr/>
        <p:txBody>
          <a:bodyPr/>
          <a:lstStyle/>
          <a:p>
            <a:r>
              <a:rPr lang="en-US" dirty="0" smtClean="0"/>
              <a:t>You prefer using your body, hands and sense of touch.</a:t>
            </a:r>
          </a:p>
          <a:p>
            <a:r>
              <a:rPr lang="en-US" dirty="0" smtClean="0"/>
              <a:t>The cerebellum and the motor cortex (at the back of the frontal lobe) handle much of our physical movement. </a:t>
            </a:r>
          </a:p>
          <a:p>
            <a:endParaRPr lang="en-US" dirty="0"/>
          </a:p>
        </p:txBody>
      </p:sp>
      <p:pic>
        <p:nvPicPr>
          <p:cNvPr id="5122" name="Picture 2" descr="C:\Users\mmeuer\AppData\Local\Microsoft\Windows\Temporary Internet Files\Content.IE5\OEAHGHPN\MP90042527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3352800"/>
            <a:ext cx="237686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11554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Aural Learning</a:t>
            </a:r>
            <a:endParaRPr lang="en-US" dirty="0"/>
          </a:p>
        </p:txBody>
      </p:sp>
      <p:sp>
        <p:nvSpPr>
          <p:cNvPr id="3" name="Content Placeholder 2"/>
          <p:cNvSpPr>
            <a:spLocks noGrp="1"/>
          </p:cNvSpPr>
          <p:nvPr>
            <p:ph sz="quarter" idx="1"/>
          </p:nvPr>
        </p:nvSpPr>
        <p:spPr/>
        <p:txBody>
          <a:bodyPr/>
          <a:lstStyle/>
          <a:p>
            <a:r>
              <a:rPr lang="en-US" sz="4000" dirty="0" smtClean="0"/>
              <a:t>You prefer using sound and music. </a:t>
            </a:r>
          </a:p>
          <a:p>
            <a:r>
              <a:rPr lang="en-US" sz="4000" dirty="0" smtClean="0"/>
              <a:t>The temporal lobes handle aural content. The right temporal lobe is especially important for music. </a:t>
            </a:r>
          </a:p>
          <a:p>
            <a:endParaRPr lang="en-US" dirty="0"/>
          </a:p>
        </p:txBody>
      </p:sp>
      <p:pic>
        <p:nvPicPr>
          <p:cNvPr id="6146" name="Picture 2" descr="C:\Users\mmeuer\AppData\Local\Microsoft\Windows\Temporary Internet Files\Content.IE5\OEAHGHPN\MP91022077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4191000"/>
            <a:ext cx="1394460" cy="2089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79767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84</TotalTime>
  <Words>627</Words>
  <Application>Microsoft Office PowerPoint</Application>
  <PresentationFormat>On-screen Show (4:3)</PresentationFormat>
  <Paragraphs>39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Inspiring Student Learning and Creativity Through Different Learning Styles </vt:lpstr>
      <vt:lpstr>Creative Learning</vt:lpstr>
      <vt:lpstr>Incorporating Technology Into the Classroom for Different Styles of Learning</vt:lpstr>
      <vt:lpstr>Learning Styles</vt:lpstr>
      <vt:lpstr>Visual Learning</vt:lpstr>
      <vt:lpstr>Logical Learning</vt:lpstr>
      <vt:lpstr>Verbal Learning</vt:lpstr>
      <vt:lpstr>Physical Learning</vt:lpstr>
      <vt:lpstr>Aural Learning</vt:lpstr>
      <vt:lpstr>Social Learning</vt:lpstr>
      <vt:lpstr>Solitary Learning</vt:lpstr>
      <vt:lpstr>Conclusion</vt:lpstr>
    </vt:vector>
  </TitlesOfParts>
  <Company>Ashland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Meuer</dc:creator>
  <cp:lastModifiedBy>Matthew Meuer</cp:lastModifiedBy>
  <cp:revision>8</cp:revision>
  <dcterms:created xsi:type="dcterms:W3CDTF">2012-10-18T23:54:24Z</dcterms:created>
  <dcterms:modified xsi:type="dcterms:W3CDTF">2012-10-19T01:18:48Z</dcterms:modified>
</cp:coreProperties>
</file>